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1" r:id="rId3"/>
    <p:sldId id="264" r:id="rId4"/>
    <p:sldId id="269" r:id="rId5"/>
    <p:sldId id="265" r:id="rId6"/>
    <p:sldId id="272" r:id="rId7"/>
    <p:sldId id="266" r:id="rId8"/>
    <p:sldId id="274" r:id="rId9"/>
    <p:sldId id="273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5FE37-1D2B-49A9-A195-065FE87D7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98C65D-AF62-4DA1-8451-4590CB77F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8F8C6-843F-41FB-B6C0-8739D714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AB5C3-8F70-4B53-91EC-36671809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D1E1C-68BB-4F2C-A517-763C8655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75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4F356-99EF-40D1-A429-6B666D53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2BDD61-5552-4CD5-AD13-EFFAFECE7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4DEA9-88B5-4247-A3AA-5F6439C4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97B17-80BF-4CE0-B2A8-B8A7B92E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28C26-3177-4CD2-98E3-8F6C6A2B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2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FFD0D4-5BF4-4598-AE19-B26CB7026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6B9763-6DF6-4410-A1DE-B6E2F76CA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B623FF-1650-42FA-91BB-2CBBCC2B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BB6ED-7F00-4F5A-B72F-965B9003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4DA4A-746D-4D24-80B5-8812B536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1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90A02-7B36-43E9-8BD6-134B9ABB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8FF6D-304C-4288-B372-DBDA580A9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8B59C-A877-4B47-B08A-2FEC6D2F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F9E2B-90CE-447C-9036-8D05AD30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18323-79C2-47A3-85B7-2A72B58D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48633-42B9-4BA0-90F0-8C44D082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D32D7-589A-465D-823F-2DCC63859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0CCBBF-58D7-4976-BBE9-6FDE4CB7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2E8892-ACAA-45F9-8C97-7F8FBC67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EF52D-E4E1-4272-B9F9-72DAEA52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63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20637-8767-4293-B7C9-558F2CD9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E7578-D45C-4546-BD87-C55BC76CB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125646-396B-4EFB-B9CB-811B01DA6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49F29-5404-48FA-B5F6-952E919A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9AB79A-FD7F-4C69-BE04-F13589F8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899D78-1040-4F5A-BD68-13A84AE7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9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634EB-5CB8-430F-A8AF-772B063E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1CB28-0343-4FFA-81D6-7C5549EA9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618292-FD07-4A2D-93B4-6ED6D86D7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4D386F-DC9D-4A16-93DE-4FB138632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89FA65-D09A-42A0-A11A-A3754274F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20C6FB-345F-42B9-9B65-13540492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01D2F2-5517-4D0A-920A-ED5CBD80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2E4553-5B00-42CC-92C4-A1C56600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3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C337D-0608-4CE8-92D4-F48645CB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57E8A7-9B59-4083-BE72-552B94AB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B57F82-8D83-4CD8-A1DF-95F3523E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B41559-D27E-45E4-900C-69488F32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22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A6B310-1246-4CA7-A310-2E8B113C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811973-9DBC-4568-975A-60D3CD84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B4B01-CA9C-46D4-AD7A-1ADEAE63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1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8BAEF-B746-4E29-9F93-89F877EA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CA9B4-029B-4317-9E30-46D7B8219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1D3395-E7C0-4561-8657-5965EE797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98F1B6-D616-432E-8410-492BC74E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4F58F-0ABD-4D73-853D-CB2F951B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817CE6-6EC5-4B46-9A8E-5DC8BC54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2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981E-5064-4D48-A0CC-21F2E16E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66983E-14E1-4265-8570-A6EE50AB4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3403F5-9D7C-4173-B454-D5B2D20D8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EBBD34-424B-4895-939A-1C39A14B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77F449-2915-4A51-8B06-0561E5A1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F84B94-0CCB-4696-BAFD-74F388C7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3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CB3153-B7E7-4D01-9B39-B3C2DC04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49BF5-B018-49E4-A76E-419CE3F0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901C1-FD84-4607-9E87-7BCFC178E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727DB-22F1-40CC-862E-A4F75AFCBA0F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66551-0595-427C-A3EC-929717BF4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6E0C2-4B98-461B-9856-68C74CD24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990DA-3D27-45FA-986C-A565849BB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3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www.hanjiye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ftp://ftp.hanjiye.com/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90175-3F60-4F4E-8F8C-CE3169161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중간프로젝트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45939D-89E1-459C-9498-74B82BD57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8114" y="5318790"/>
            <a:ext cx="5292436" cy="122488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숭실대학교 글로벌미디어학부</a:t>
            </a:r>
            <a:endParaRPr lang="en-US" altLang="ko-KR" dirty="0"/>
          </a:p>
          <a:p>
            <a:r>
              <a:rPr lang="ko-KR" altLang="en-US" dirty="0" err="1"/>
              <a:t>임베디드시스템</a:t>
            </a:r>
            <a:r>
              <a:rPr lang="ko-KR" altLang="en-US" dirty="0"/>
              <a:t> </a:t>
            </a:r>
            <a:r>
              <a:rPr lang="ko-KR" altLang="en-US" dirty="0" err="1"/>
              <a:t>이강희교수님</a:t>
            </a:r>
            <a:endParaRPr lang="en-US" altLang="ko-KR" dirty="0"/>
          </a:p>
          <a:p>
            <a:r>
              <a:rPr lang="en-US" altLang="ko-KR" dirty="0"/>
              <a:t>20163345_</a:t>
            </a:r>
            <a:r>
              <a:rPr lang="ko-KR" altLang="en-US" dirty="0" err="1"/>
              <a:t>한지예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000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85925D8-E3FC-4633-8089-23EDCC32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4. FTP</a:t>
            </a:r>
            <a:r>
              <a:rPr lang="ko-KR" altLang="en-US" sz="4000" dirty="0"/>
              <a:t> 서버 제작 후 동작 화면</a:t>
            </a:r>
            <a:r>
              <a:rPr lang="en-US" altLang="ko-KR" sz="4000" dirty="0"/>
              <a:t>, </a:t>
            </a:r>
            <a:r>
              <a:rPr lang="ko-KR" altLang="en-US" sz="4000" dirty="0"/>
              <a:t>코드</a:t>
            </a:r>
            <a:r>
              <a:rPr lang="en-US" altLang="ko-KR" sz="4000" dirty="0"/>
              <a:t>,</a:t>
            </a:r>
            <a:r>
              <a:rPr lang="ko-KR" altLang="en-US" sz="4000" dirty="0"/>
              <a:t>동영상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33CAA1-A5D9-4117-B03E-89B2CCF2F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8" y="1389333"/>
            <a:ext cx="3767395" cy="29350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16BCAC-EB30-44C0-AC75-C9CA65697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28" y="4224228"/>
            <a:ext cx="3767395" cy="2421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3E5D43-23F5-4E2E-8BE7-8BF40CCE0EC2}"/>
              </a:ext>
            </a:extLst>
          </p:cNvPr>
          <p:cNvSpPr txBox="1"/>
          <p:nvPr/>
        </p:nvSpPr>
        <p:spPr>
          <a:xfrm>
            <a:off x="3976023" y="1314450"/>
            <a:ext cx="351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Server</a:t>
            </a:r>
            <a:r>
              <a:rPr lang="ko-KR" altLang="en-US" sz="1200" dirty="0"/>
              <a:t>에서 </a:t>
            </a:r>
            <a:r>
              <a:rPr lang="en-US" altLang="ko-KR" sz="1200" dirty="0"/>
              <a:t>ftp</a:t>
            </a:r>
            <a:r>
              <a:rPr lang="ko-KR" altLang="en-US" sz="1200" dirty="0"/>
              <a:t>서버를 제작 후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WinClient</a:t>
            </a:r>
            <a:r>
              <a:rPr lang="ko-KR" altLang="en-US" sz="1200" dirty="0"/>
              <a:t>와 </a:t>
            </a:r>
            <a:r>
              <a:rPr lang="en-US" altLang="ko-KR" sz="1200" dirty="0"/>
              <a:t>Server(B)</a:t>
            </a:r>
            <a:r>
              <a:rPr lang="ko-KR" altLang="en-US" sz="1200" dirty="0"/>
              <a:t>에서 각각 </a:t>
            </a:r>
            <a:r>
              <a:rPr lang="en-US" altLang="ko-KR" sz="1200" dirty="0" err="1"/>
              <a:t>jiye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hanjiye</a:t>
            </a:r>
            <a:r>
              <a:rPr lang="ko-KR" altLang="en-US" sz="1200" dirty="0"/>
              <a:t>파일을 전송함</a:t>
            </a:r>
          </a:p>
        </p:txBody>
      </p:sp>
      <p:pic>
        <p:nvPicPr>
          <p:cNvPr id="6" name="ftpserver">
            <a:hlinkClick r:id="" action="ppaction://media"/>
            <a:extLst>
              <a:ext uri="{FF2B5EF4-FFF2-40B4-BE49-F238E27FC236}">
                <a16:creationId xmlns:a16="http://schemas.microsoft.com/office/drawing/2014/main" id="{92F5F648-B1DC-441C-AAB3-CD29FC2C0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4054" y="1847850"/>
            <a:ext cx="8046800" cy="45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5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643B7-694C-4C74-AAFD-12365608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웹서버 제작 후 동작화면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5264CA-383D-4402-9B41-D3A36BE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6" r="-383" b="26805"/>
          <a:stretch/>
        </p:blipFill>
        <p:spPr>
          <a:xfrm>
            <a:off x="6096000" y="1448642"/>
            <a:ext cx="5378824" cy="3091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C294CC-3C8D-47EC-84F9-D65098413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06" b="2752"/>
          <a:stretch/>
        </p:blipFill>
        <p:spPr>
          <a:xfrm>
            <a:off x="108105" y="1448642"/>
            <a:ext cx="5641176" cy="2762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3B1C13-CEBE-4DAB-8C7B-83A881E0A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5" y="3429000"/>
            <a:ext cx="5641177" cy="3332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4E788A-A1D9-4DC7-9AA8-07700CEABAED}"/>
              </a:ext>
            </a:extLst>
          </p:cNvPr>
          <p:cNvSpPr txBox="1"/>
          <p:nvPr/>
        </p:nvSpPr>
        <p:spPr>
          <a:xfrm>
            <a:off x="5964823" y="5023204"/>
            <a:ext cx="59313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Apache, php, MySQL</a:t>
            </a:r>
            <a:r>
              <a:rPr lang="ko-KR" altLang="en-US" sz="1600" dirty="0"/>
              <a:t>을 정상적으로 설치함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u="sng" dirty="0" err="1"/>
              <a:t>Ufw</a:t>
            </a:r>
            <a:r>
              <a:rPr lang="en-US" altLang="ko-KR" b="1" u="sng" dirty="0"/>
              <a:t> allow 80 </a:t>
            </a:r>
            <a:r>
              <a:rPr lang="ko-KR" altLang="en-US" b="1" u="sng" dirty="0"/>
              <a:t>명령으로 </a:t>
            </a:r>
            <a:endParaRPr lang="en-US" altLang="ko-KR" b="1" u="sng" dirty="0"/>
          </a:p>
          <a:p>
            <a:r>
              <a:rPr lang="ko-KR" altLang="en-US" sz="1600" dirty="0"/>
              <a:t>외부에서 웹서버에 접근할 수 있도록 포트를 허용하여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Client</a:t>
            </a:r>
            <a:r>
              <a:rPr lang="ko-KR" altLang="en-US" sz="1600" dirty="0"/>
              <a:t> 서버에서도 정상적으로 접속이 되는 것을 확인함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BEDDF7-4120-4511-A81D-00AB8EF81889}"/>
              </a:ext>
            </a:extLst>
          </p:cNvPr>
          <p:cNvSpPr/>
          <p:nvPr/>
        </p:nvSpPr>
        <p:spPr>
          <a:xfrm>
            <a:off x="108105" y="1448642"/>
            <a:ext cx="383376" cy="17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0F40E7-08C8-4CA2-B695-BC0C82490E4A}"/>
              </a:ext>
            </a:extLst>
          </p:cNvPr>
          <p:cNvSpPr/>
          <p:nvPr/>
        </p:nvSpPr>
        <p:spPr>
          <a:xfrm>
            <a:off x="108104" y="3429000"/>
            <a:ext cx="474601" cy="173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6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643B7-694C-4C74-AAFD-12365608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웹서버 제작 후 동작화면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61CABE-9AB8-4F54-A840-2ECA9F43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3"/>
          <a:stretch/>
        </p:blipFill>
        <p:spPr>
          <a:xfrm>
            <a:off x="6450027" y="2720007"/>
            <a:ext cx="2810645" cy="2021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5085E0-3E34-4B83-BA49-4A3CEC3CD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763" y="3724434"/>
            <a:ext cx="2660579" cy="2033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B0A059-1498-4102-B51D-59732C0C5399}"/>
              </a:ext>
            </a:extLst>
          </p:cNvPr>
          <p:cNvSpPr txBox="1"/>
          <p:nvPr/>
        </p:nvSpPr>
        <p:spPr>
          <a:xfrm>
            <a:off x="8550723" y="6082523"/>
            <a:ext cx="336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APM</a:t>
            </a:r>
            <a:r>
              <a:rPr lang="ko-KR" altLang="en-US" sz="1600" dirty="0"/>
              <a:t>환경을 구성한 후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XE</a:t>
            </a:r>
            <a:r>
              <a:rPr lang="ko-KR" altLang="en-US" sz="1600" dirty="0"/>
              <a:t>를 활용하여 웹사이트를 구축함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66FDCBE-9ABC-4355-A43D-074A568D5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395176" y="1501030"/>
            <a:ext cx="2726166" cy="2033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webserver_xe">
            <a:hlinkClick r:id="" action="ppaction://media"/>
            <a:extLst>
              <a:ext uri="{FF2B5EF4-FFF2-40B4-BE49-F238E27FC236}">
                <a16:creationId xmlns:a16="http://schemas.microsoft.com/office/drawing/2014/main" id="{5AED4D39-4751-46BB-84B2-46CCD9208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956" y="1468862"/>
            <a:ext cx="6195567" cy="4833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AC10C2-A4DF-4118-BB5A-14B584D88ABA}"/>
              </a:ext>
            </a:extLst>
          </p:cNvPr>
          <p:cNvSpPr txBox="1"/>
          <p:nvPr/>
        </p:nvSpPr>
        <p:spPr>
          <a:xfrm>
            <a:off x="6446960" y="5743969"/>
            <a:ext cx="1754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ym typeface="Wingdings" panose="05000000000000000000" pitchFamily="2" charset="2"/>
              </a:rPr>
              <a:t> </a:t>
            </a:r>
            <a:r>
              <a:rPr lang="en-US" altLang="ko-KR" sz="1600" b="1" dirty="0" err="1">
                <a:sym typeface="Wingdings" panose="05000000000000000000" pitchFamily="2" charset="2"/>
              </a:rPr>
              <a:t>xe</a:t>
            </a:r>
            <a:r>
              <a:rPr lang="ko-KR" altLang="en-US" sz="1600" b="1" dirty="0"/>
              <a:t>실행동영상</a:t>
            </a:r>
          </a:p>
        </p:txBody>
      </p:sp>
    </p:spTree>
    <p:extLst>
      <p:ext uri="{BB962C8B-B14F-4D97-AF65-F5344CB8AC3E}">
        <p14:creationId xmlns:p14="http://schemas.microsoft.com/office/powerpoint/2010/main" val="7700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7C85BB-0438-46F4-B522-978DCE0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607412"/>
            <a:ext cx="4440633" cy="313949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38C5E1C-FC96-4133-981D-F3D20227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네임 서버 제작 후 동작 화면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90089-9D17-4DDD-B38D-82234E345387}"/>
              </a:ext>
            </a:extLst>
          </p:cNvPr>
          <p:cNvSpPr txBox="1"/>
          <p:nvPr/>
        </p:nvSpPr>
        <p:spPr>
          <a:xfrm>
            <a:off x="563342" y="4988978"/>
            <a:ext cx="354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Server</a:t>
            </a:r>
            <a:r>
              <a:rPr lang="ko-KR" altLang="en-US" sz="1400" dirty="0"/>
              <a:t>의 </a:t>
            </a:r>
            <a:r>
              <a:rPr lang="en-US" altLang="ko-KR" sz="1400" dirty="0"/>
              <a:t>/var/www/html/index.html </a:t>
            </a:r>
            <a:r>
              <a:rPr lang="ko-KR" altLang="en-US" sz="1400" dirty="0"/>
              <a:t>파일 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sym typeface="Wingdings" panose="05000000000000000000" pitchFamily="2" charset="2"/>
              </a:rPr>
              <a:t>초기 웹페이지 구성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74E499-381C-4DD6-9E43-7E3DB845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13" y="1271614"/>
            <a:ext cx="2865126" cy="1179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37FE35-09BE-45AD-BB4D-409C46F1C7FA}"/>
              </a:ext>
            </a:extLst>
          </p:cNvPr>
          <p:cNvSpPr txBox="1"/>
          <p:nvPr/>
        </p:nvSpPr>
        <p:spPr>
          <a:xfrm>
            <a:off x="9072131" y="2451517"/>
            <a:ext cx="292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Server(B)</a:t>
            </a:r>
            <a:r>
              <a:rPr lang="ko-KR" altLang="en-US" sz="1200" dirty="0"/>
              <a:t>의 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srv</a:t>
            </a:r>
            <a:r>
              <a:rPr lang="en-US" altLang="ko-KR" sz="1200" dirty="0"/>
              <a:t>/ftp/welcome.msg </a:t>
            </a:r>
            <a:r>
              <a:rPr lang="ko-KR" altLang="en-US" sz="1200" dirty="0"/>
              <a:t>파일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773205D-DDF2-49E5-8A63-2AAFBEB0EAA8}"/>
              </a:ext>
            </a:extLst>
          </p:cNvPr>
          <p:cNvCxnSpPr/>
          <p:nvPr/>
        </p:nvCxnSpPr>
        <p:spPr>
          <a:xfrm>
            <a:off x="4755324" y="1289095"/>
            <a:ext cx="0" cy="52033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9E93499-9F93-4319-B2D0-C99FA64B0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685" y="3268255"/>
            <a:ext cx="3525754" cy="3051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3BC0EE-6C9D-4AA0-922E-65830E78A419}"/>
              </a:ext>
            </a:extLst>
          </p:cNvPr>
          <p:cNvSpPr txBox="1"/>
          <p:nvPr/>
        </p:nvSpPr>
        <p:spPr>
          <a:xfrm>
            <a:off x="8857236" y="6230832"/>
            <a:ext cx="1819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John.com </a:t>
            </a: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hanjiye.com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65B8BE-F2AC-408C-B42D-199CB012B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379" y="1333970"/>
            <a:ext cx="4125280" cy="17558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9C2D10-5E9C-435A-A2CA-7E372EC7CC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587"/>
          <a:stretch/>
        </p:blipFill>
        <p:spPr>
          <a:xfrm>
            <a:off x="4894595" y="3497099"/>
            <a:ext cx="3630388" cy="13330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7FE53-5789-4631-AF28-79D1F5375307}"/>
              </a:ext>
            </a:extLst>
          </p:cNvPr>
          <p:cNvSpPr txBox="1"/>
          <p:nvPr/>
        </p:nvSpPr>
        <p:spPr>
          <a:xfrm>
            <a:off x="5480369" y="3089771"/>
            <a:ext cx="2587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Server</a:t>
            </a:r>
            <a:r>
              <a:rPr lang="ko-KR" altLang="en-US" sz="1100" dirty="0"/>
              <a:t>의 </a:t>
            </a:r>
            <a:r>
              <a:rPr lang="en-US" altLang="ko-KR" sz="1100" dirty="0"/>
              <a:t>/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/bind/</a:t>
            </a:r>
            <a:r>
              <a:rPr lang="en-US" altLang="ko-KR" sz="1100" dirty="0" err="1"/>
              <a:t>named.conf</a:t>
            </a:r>
            <a:r>
              <a:rPr lang="en-US" altLang="ko-KR" sz="1100" dirty="0"/>
              <a:t> </a:t>
            </a:r>
            <a:r>
              <a:rPr lang="ko-KR" altLang="en-US" sz="1100" dirty="0"/>
              <a:t>파일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8EE57E-1BA0-4BA6-83EA-EE6CEFACF251}"/>
              </a:ext>
            </a:extLst>
          </p:cNvPr>
          <p:cNvSpPr txBox="1"/>
          <p:nvPr/>
        </p:nvSpPr>
        <p:spPr>
          <a:xfrm>
            <a:off x="5065482" y="4975899"/>
            <a:ext cx="2881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Server</a:t>
            </a:r>
            <a:r>
              <a:rPr lang="ko-KR" altLang="en-US" sz="1100" dirty="0"/>
              <a:t>의</a:t>
            </a:r>
            <a:r>
              <a:rPr lang="en-US" altLang="ko-KR" sz="1100" dirty="0"/>
              <a:t> /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/bind/</a:t>
            </a:r>
            <a:r>
              <a:rPr lang="en-US" altLang="ko-KR" sz="1100" dirty="0" err="1"/>
              <a:t>hanjiye.com.db</a:t>
            </a:r>
            <a:r>
              <a:rPr lang="ko-KR" altLang="en-US" sz="1100" dirty="0"/>
              <a:t> 파일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F0D2EE-5E12-4BAC-BB55-5BC70A8C8A06}"/>
              </a:ext>
            </a:extLst>
          </p:cNvPr>
          <p:cNvSpPr/>
          <p:nvPr/>
        </p:nvSpPr>
        <p:spPr>
          <a:xfrm>
            <a:off x="4797716" y="2545976"/>
            <a:ext cx="2043161" cy="523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45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900C0-9F1C-4D3A-AEBF-4ECBFA08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네임 서버 제작 후 동작 화면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B17639-235F-43CE-9543-63CA4C51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" t="1111" r="12137" b="2697"/>
          <a:stretch/>
        </p:blipFill>
        <p:spPr>
          <a:xfrm>
            <a:off x="57003" y="1870523"/>
            <a:ext cx="3764641" cy="37508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E168DD-16E7-4875-AB61-B7B233825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351" r="284"/>
          <a:stretch/>
        </p:blipFill>
        <p:spPr>
          <a:xfrm>
            <a:off x="3118663" y="1864964"/>
            <a:ext cx="3103687" cy="375088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88CB55-C9B9-4EE2-AA6A-CF9762BC9BB8}"/>
              </a:ext>
            </a:extLst>
          </p:cNvPr>
          <p:cNvCxnSpPr/>
          <p:nvPr/>
        </p:nvCxnSpPr>
        <p:spPr>
          <a:xfrm>
            <a:off x="6628713" y="1425486"/>
            <a:ext cx="0" cy="52033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A7D22A3C-9A6D-4088-803A-C464B65F3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625" y="1466572"/>
            <a:ext cx="3017507" cy="31269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F4924D-5ED3-4C66-BFE9-576D4ABFD714}"/>
              </a:ext>
            </a:extLst>
          </p:cNvPr>
          <p:cNvSpPr txBox="1"/>
          <p:nvPr/>
        </p:nvSpPr>
        <p:spPr>
          <a:xfrm>
            <a:off x="9736592" y="3765549"/>
            <a:ext cx="232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Client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WinClient</a:t>
            </a:r>
            <a:r>
              <a:rPr lang="ko-KR" altLang="en-US" sz="1400" dirty="0"/>
              <a:t>의 </a:t>
            </a:r>
            <a:r>
              <a:rPr lang="en-US" altLang="ko-KR" sz="1400" dirty="0"/>
              <a:t>ftp </a:t>
            </a:r>
            <a:r>
              <a:rPr lang="en-US" altLang="ko-KR" sz="1400" dirty="0">
                <a:hlinkClick r:id="rId5"/>
              </a:rPr>
              <a:t>ftp.hanjiye.com</a:t>
            </a:r>
            <a:r>
              <a:rPr lang="en-US" altLang="ko-KR" sz="1400" dirty="0"/>
              <a:t> </a:t>
            </a:r>
            <a:r>
              <a:rPr lang="ko-KR" altLang="en-US" sz="1400" dirty="0"/>
              <a:t>실행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AC1FDDA-E0D5-4503-9B42-A702457864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"/>
          <a:stretch/>
        </p:blipFill>
        <p:spPr>
          <a:xfrm>
            <a:off x="8068175" y="4434970"/>
            <a:ext cx="3991736" cy="23728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6F127D-E5D2-4909-8486-D0531D81D298}"/>
              </a:ext>
            </a:extLst>
          </p:cNvPr>
          <p:cNvSpPr txBox="1"/>
          <p:nvPr/>
        </p:nvSpPr>
        <p:spPr>
          <a:xfrm>
            <a:off x="1535587" y="5795687"/>
            <a:ext cx="402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Client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WinClient</a:t>
            </a:r>
            <a:r>
              <a:rPr lang="ko-KR" altLang="en-US" sz="1400" dirty="0"/>
              <a:t>의 </a:t>
            </a:r>
            <a:r>
              <a:rPr lang="en-US" altLang="ko-KR" sz="1400" dirty="0">
                <a:hlinkClick r:id="rId7"/>
              </a:rPr>
              <a:t>www.hanjiye.com</a:t>
            </a:r>
            <a:r>
              <a:rPr lang="en-US" altLang="ko-KR" sz="1400" dirty="0"/>
              <a:t> </a:t>
            </a:r>
            <a:r>
              <a:rPr lang="ko-KR" altLang="en-US" sz="1400" dirty="0"/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361278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amesever">
            <a:hlinkClick r:id="" action="ppaction://media"/>
            <a:extLst>
              <a:ext uri="{FF2B5EF4-FFF2-40B4-BE49-F238E27FC236}">
                <a16:creationId xmlns:a16="http://schemas.microsoft.com/office/drawing/2014/main" id="{093E3B0D-7096-45E8-8D33-649C6E1A0D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3413" y="1369553"/>
            <a:ext cx="9108333" cy="5123322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7AC5513-7580-4E2E-ACFB-299A7C5B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네임 서버 제작 후 동작 동영상</a:t>
            </a:r>
          </a:p>
        </p:txBody>
      </p:sp>
    </p:spTree>
    <p:extLst>
      <p:ext uri="{BB962C8B-B14F-4D97-AF65-F5344CB8AC3E}">
        <p14:creationId xmlns:p14="http://schemas.microsoft.com/office/powerpoint/2010/main" val="28602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C684E28F-880D-4F7B-A59D-07C54B30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메일 서버 제작 후 동작 화면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B0B12-29F9-45BC-97DD-21C26CBC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7" y="1613759"/>
            <a:ext cx="2483007" cy="2009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4C7192-E35A-4D69-8D06-F3E0415B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72" y="1614562"/>
            <a:ext cx="4745473" cy="38656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E37B64-9FBF-48F7-BFFD-4F585056F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933" y="1613760"/>
            <a:ext cx="2743200" cy="2009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E5D31E-F99C-4E08-8960-36FBD795C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55" y="4124568"/>
            <a:ext cx="2543175" cy="2333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4A73E5-6CE4-45D9-9D3D-77DA97F30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0"/>
          <a:stretch/>
        </p:blipFill>
        <p:spPr>
          <a:xfrm>
            <a:off x="3394947" y="3956860"/>
            <a:ext cx="2099172" cy="26690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058691-3C6F-42D0-ADF4-A1AC9C60EA7B}"/>
              </a:ext>
            </a:extLst>
          </p:cNvPr>
          <p:cNvSpPr txBox="1"/>
          <p:nvPr/>
        </p:nvSpPr>
        <p:spPr>
          <a:xfrm>
            <a:off x="838200" y="3653650"/>
            <a:ext cx="90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 Server 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947FAE-B3F2-47DE-8E0A-70AD2E094727}"/>
              </a:ext>
            </a:extLst>
          </p:cNvPr>
          <p:cNvSpPr txBox="1"/>
          <p:nvPr/>
        </p:nvSpPr>
        <p:spPr>
          <a:xfrm>
            <a:off x="3912783" y="3638592"/>
            <a:ext cx="972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 Server(B) )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28920-CC0E-4800-8CE5-FC4F651BECBE}"/>
              </a:ext>
            </a:extLst>
          </p:cNvPr>
          <p:cNvSpPr txBox="1"/>
          <p:nvPr/>
        </p:nvSpPr>
        <p:spPr>
          <a:xfrm>
            <a:off x="997431" y="6487404"/>
            <a:ext cx="90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 Client 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2EFFB6-2324-4D57-83F1-8F61297B61E2}"/>
              </a:ext>
            </a:extLst>
          </p:cNvPr>
          <p:cNvSpPr txBox="1"/>
          <p:nvPr/>
        </p:nvSpPr>
        <p:spPr>
          <a:xfrm>
            <a:off x="3912783" y="6581001"/>
            <a:ext cx="1075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 </a:t>
            </a:r>
            <a:r>
              <a:rPr lang="en-US" altLang="ko-KR" sz="1200" dirty="0" err="1"/>
              <a:t>WinClient</a:t>
            </a:r>
            <a:r>
              <a:rPr lang="en-US" altLang="ko-KR" sz="1200" dirty="0"/>
              <a:t> )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09C0A-8CAB-45E0-9B87-541B4A283EE8}"/>
              </a:ext>
            </a:extLst>
          </p:cNvPr>
          <p:cNvSpPr txBox="1"/>
          <p:nvPr/>
        </p:nvSpPr>
        <p:spPr>
          <a:xfrm>
            <a:off x="6884895" y="5721846"/>
            <a:ext cx="519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위의 그림과 같이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메일 서버를 구현할 네트워크 환경 구성도를 만들었다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633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454473E-B250-4378-89BD-36498E0B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67" y="3612713"/>
            <a:ext cx="3273565" cy="231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40D870-7E8D-4751-A2D2-BC222891D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" b="2930"/>
          <a:stretch/>
        </p:blipFill>
        <p:spPr>
          <a:xfrm>
            <a:off x="299267" y="1265547"/>
            <a:ext cx="4452027" cy="216345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DDDBD98-4CF8-43AB-B592-17694AF460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메일 서버 제작 후 동작 화면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B1E1F4-F017-4DCD-8902-C8E252245FF5}"/>
              </a:ext>
            </a:extLst>
          </p:cNvPr>
          <p:cNvCxnSpPr/>
          <p:nvPr/>
        </p:nvCxnSpPr>
        <p:spPr>
          <a:xfrm>
            <a:off x="4858871" y="1147482"/>
            <a:ext cx="0" cy="534539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552E77-BFD3-4E25-B06F-89113A99BEBE}"/>
              </a:ext>
            </a:extLst>
          </p:cNvPr>
          <p:cNvSpPr/>
          <p:nvPr/>
        </p:nvSpPr>
        <p:spPr>
          <a:xfrm>
            <a:off x="635115" y="6033243"/>
            <a:ext cx="3780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/>
              <a:t>Server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hanjiye</a:t>
            </a:r>
            <a:r>
              <a:rPr lang="ko-KR" altLang="en-US" sz="1600" dirty="0"/>
              <a:t>이름의 </a:t>
            </a:r>
            <a:r>
              <a:rPr lang="en-US" altLang="ko-KR" sz="1600" dirty="0"/>
              <a:t>user</a:t>
            </a:r>
            <a:r>
              <a:rPr lang="ko-KR" altLang="en-US" sz="1600" dirty="0"/>
              <a:t>를</a:t>
            </a:r>
            <a:endParaRPr lang="en-US" altLang="ko-KR" sz="1600" dirty="0"/>
          </a:p>
          <a:p>
            <a:pPr>
              <a:defRPr/>
            </a:pPr>
            <a:r>
              <a:rPr lang="en-US" altLang="ko-KR" sz="1600" dirty="0"/>
              <a:t>Server(B)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jiye</a:t>
            </a:r>
            <a:r>
              <a:rPr lang="ko-KR" altLang="en-US" sz="1600" dirty="0"/>
              <a:t>이름의 </a:t>
            </a:r>
            <a:r>
              <a:rPr lang="en-US" altLang="ko-KR" sz="1600" dirty="0"/>
              <a:t>user</a:t>
            </a:r>
            <a:r>
              <a:rPr lang="ko-KR" altLang="en-US" sz="1600" dirty="0"/>
              <a:t>를 추가한다</a:t>
            </a:r>
            <a:endParaRPr lang="en-US" altLang="ko-KR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06095A-F1B4-41D6-B41C-8CA2C3AC1D60}"/>
              </a:ext>
            </a:extLst>
          </p:cNvPr>
          <p:cNvSpPr/>
          <p:nvPr/>
        </p:nvSpPr>
        <p:spPr>
          <a:xfrm>
            <a:off x="5302297" y="5068438"/>
            <a:ext cx="541948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dirty="0"/>
              <a:t>(//</a:t>
            </a:r>
            <a:r>
              <a:rPr lang="ko-KR" altLang="en-US" sz="1100" dirty="0"/>
              <a:t>위의 그림은 </a:t>
            </a:r>
            <a:r>
              <a:rPr lang="en-US" altLang="ko-KR" sz="1100" dirty="0" err="1"/>
              <a:t>roundcube</a:t>
            </a:r>
            <a:r>
              <a:rPr lang="ko-KR" altLang="en-US" sz="1100" dirty="0"/>
              <a:t>로 웹메일로 메일을 주고 받는 것이다</a:t>
            </a:r>
            <a:r>
              <a:rPr lang="en-US" altLang="ko-KR" sz="1100" dirty="0"/>
              <a:t>.//)</a:t>
            </a:r>
          </a:p>
          <a:p>
            <a:pPr>
              <a:defRPr/>
            </a:pPr>
            <a:endParaRPr lang="en-US" altLang="ko-KR" sz="1100" dirty="0"/>
          </a:p>
          <a:p>
            <a:pPr>
              <a:defRPr/>
            </a:pPr>
            <a:r>
              <a:rPr lang="en-US" altLang="ko-KR" sz="1400" dirty="0"/>
              <a:t>Client</a:t>
            </a:r>
            <a:r>
              <a:rPr lang="ko-KR" altLang="en-US" sz="1400" dirty="0"/>
              <a:t>에서 </a:t>
            </a:r>
            <a:r>
              <a:rPr lang="ko-KR" altLang="en-US" sz="1400" u="sng" dirty="0" err="1"/>
              <a:t>에볼루션</a:t>
            </a:r>
            <a:r>
              <a:rPr lang="ko-KR" altLang="en-US" sz="1400" dirty="0" err="1"/>
              <a:t>을</a:t>
            </a:r>
            <a:r>
              <a:rPr lang="ko-KR" altLang="en-US" sz="1400" dirty="0"/>
              <a:t> 통해 메일 계정을 만들고</a:t>
            </a:r>
            <a:endParaRPr lang="en-US" altLang="ko-KR" sz="1400" dirty="0"/>
          </a:p>
          <a:p>
            <a:pPr>
              <a:defRPr/>
            </a:pPr>
            <a:endParaRPr lang="en-US" altLang="ko-KR" sz="1400" dirty="0"/>
          </a:p>
          <a:p>
            <a:pPr>
              <a:defRPr/>
            </a:pPr>
            <a:r>
              <a:rPr lang="en-US" altLang="ko-KR" sz="1400" dirty="0" err="1"/>
              <a:t>WinClient</a:t>
            </a:r>
            <a:r>
              <a:rPr lang="ko-KR" altLang="en-US" sz="1400" dirty="0"/>
              <a:t>에서 </a:t>
            </a:r>
            <a:r>
              <a:rPr lang="ko-KR" altLang="en-US" sz="1400" u="sng" dirty="0"/>
              <a:t>오페라메일</a:t>
            </a:r>
            <a:r>
              <a:rPr lang="ko-KR" altLang="en-US" sz="1400" dirty="0"/>
              <a:t>을 통해 메일 계정을 만든 후</a:t>
            </a:r>
            <a:r>
              <a:rPr lang="en-US" altLang="ko-KR" sz="1400" dirty="0"/>
              <a:t>,</a:t>
            </a:r>
          </a:p>
          <a:p>
            <a:pPr>
              <a:defRPr/>
            </a:pPr>
            <a:endParaRPr lang="en-US" altLang="ko-KR" sz="1400" dirty="0"/>
          </a:p>
          <a:p>
            <a:pPr>
              <a:defRPr/>
            </a:pPr>
            <a:r>
              <a:rPr lang="ko-KR" altLang="en-US" sz="1400" dirty="0"/>
              <a:t>서로 메일을 주고 받는다</a:t>
            </a:r>
            <a:endParaRPr lang="en-US" altLang="ko-KR" sz="1400" dirty="0"/>
          </a:p>
          <a:p>
            <a:pPr>
              <a:defRPr/>
            </a:pPr>
            <a:r>
              <a:rPr lang="ko-KR" altLang="en-US" sz="1400" dirty="0"/>
              <a:t>그 다음에 웹메일인 </a:t>
            </a:r>
            <a:r>
              <a:rPr lang="en-US" altLang="ko-KR" sz="1400" u="sng" dirty="0" err="1"/>
              <a:t>roundcube</a:t>
            </a:r>
            <a:r>
              <a:rPr lang="ko-KR" altLang="en-US" sz="1400" dirty="0"/>
              <a:t>를 활용해서 메일을 주고 받는다 </a:t>
            </a: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A2D612-24F9-4741-B42B-AE9B35C2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20" y="1147482"/>
            <a:ext cx="5629274" cy="383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3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ilserver">
            <a:hlinkClick r:id="" action="ppaction://media"/>
            <a:extLst>
              <a:ext uri="{FF2B5EF4-FFF2-40B4-BE49-F238E27FC236}">
                <a16:creationId xmlns:a16="http://schemas.microsoft.com/office/drawing/2014/main" id="{EF01267F-F948-4D61-A6F4-E07FCC754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53412"/>
            <a:ext cx="9879105" cy="555699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445FC22-DE2F-4036-9C76-260A4CC143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메일 서버 제작 후 동작 동영상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FFC586-F76F-42E3-8B03-150C912C56A9}"/>
              </a:ext>
            </a:extLst>
          </p:cNvPr>
          <p:cNvSpPr/>
          <p:nvPr/>
        </p:nvSpPr>
        <p:spPr>
          <a:xfrm>
            <a:off x="8780604" y="889406"/>
            <a:ext cx="3411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/>
              <a:t>Client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WinClient</a:t>
            </a:r>
            <a:r>
              <a:rPr lang="ko-KR" altLang="en-US" sz="1200" dirty="0"/>
              <a:t>에서 메일을 주고 받는 영상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601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와이드스크린</PresentationFormat>
  <Paragraphs>46</Paragraphs>
  <Slides>10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중간프로젝트</vt:lpstr>
      <vt:lpstr>1. 웹서버 제작 후 동작화면, 코드</vt:lpstr>
      <vt:lpstr>1. 웹서버 제작 후 동작화면, 코드</vt:lpstr>
      <vt:lpstr>2. 네임 서버 제작 후 동작 화면, 코드</vt:lpstr>
      <vt:lpstr>2. 네임 서버 제작 후 동작 화면, 코드</vt:lpstr>
      <vt:lpstr>2. 네임 서버 제작 후 동작 동영상</vt:lpstr>
      <vt:lpstr>3. 메일 서버 제작 후 동작 화면, 코드</vt:lpstr>
      <vt:lpstr>PowerPoint 프레젠테이션</vt:lpstr>
      <vt:lpstr>PowerPoint 프레젠테이션</vt:lpstr>
      <vt:lpstr>4. FTP 서버 제작 후 동작 화면, 코드,동영상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mwldp</dc:creator>
  <cp:lastModifiedBy>mwldp</cp:lastModifiedBy>
  <cp:revision>56</cp:revision>
  <dcterms:created xsi:type="dcterms:W3CDTF">2019-10-15T06:10:28Z</dcterms:created>
  <dcterms:modified xsi:type="dcterms:W3CDTF">2019-11-11T10:55:19Z</dcterms:modified>
</cp:coreProperties>
</file>